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8" r:id="rId4"/>
    <p:sldId id="257" r:id="rId5"/>
    <p:sldId id="258" r:id="rId6"/>
    <p:sldId id="270" r:id="rId7"/>
    <p:sldId id="271" r:id="rId8"/>
    <p:sldId id="259" r:id="rId9"/>
    <p:sldId id="272" r:id="rId10"/>
    <p:sldId id="277" r:id="rId11"/>
    <p:sldId id="282" r:id="rId12"/>
    <p:sldId id="273" r:id="rId13"/>
    <p:sldId id="283" r:id="rId14"/>
    <p:sldId id="269" r:id="rId15"/>
    <p:sldId id="284" r:id="rId16"/>
    <p:sldId id="28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02433-2B8F-4D09-96E6-9DE19007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A63974-0C1F-47F5-9D79-DE70392E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12FFE-031C-406A-9455-1785ACBB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5A16C-19CA-4207-ABF5-F85AEBCF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C44FD-35B7-474D-B0DE-C37B135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3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9CFC5-8DE7-4978-A2B9-D6E4087C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1CC01F-CFC8-4EC7-A8A2-9E478CA6F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4C220-489A-4283-9CCC-DC5159C5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68125D-1CAA-4DC5-B433-DC817854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45DBA2-0EFC-495E-B268-40604B55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6B4416-920C-4D95-AB77-B9F3C8F58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38FC18-C4B5-49B0-BC67-AEB8F18B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E48B03-9AEC-434B-A97B-A0AC39E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3A6BF-E1AD-4560-8713-511D559D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25D48-7B7B-42E6-8CDF-38721400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26B9F-AE19-4E3F-B3A7-F1CE87AC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CCE99-21B6-4047-823F-0C9937D8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0E37A7-BF28-4DD7-805D-F280DDB4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0635C2-7193-4C7D-8D57-1BA595AF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20A9E-3B18-4BE5-A102-028CD198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9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DE0BF-F667-42A8-9DA7-90ADBB34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4B7EF7-4886-4FF0-BBFB-5F872082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CE92A4-FF35-42EE-84B3-79A1849A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DDF97C-14F6-4810-989F-75370F31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7DFF24-884F-49C8-A9C4-898C20D9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51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02FCD-AA57-4055-A52D-95932260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ADC50-0D03-426A-80A6-C5CD4F496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9366BA-50D2-4B43-9197-7016CD5BE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7EB40F-721F-4721-94D7-A2FFBB1A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B9F9C0-A591-41C4-8B5E-E054596F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5ABF1F-A7CF-4027-B23B-FEFD8C2C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A15DD-C220-4777-9374-5CFA6DAE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10773F-94A6-4BFB-9A35-51D123B81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F77A68-BF9E-4B71-8815-10E67CFC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8EBDC23-0B11-4DAB-857A-94E72F202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AC3FE83-7A4F-4845-8A73-DC820C5D1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D44C51-84EF-4EAE-BBC2-4CAEAB43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E93DDA-FE2A-4954-A484-C04AA157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4B2ADE-D9B3-49E1-BAF1-AAC6E0FF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22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0D813-D5E3-4675-B4D7-3458314B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4FD4C8-406A-407B-9EDA-B2607422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04CA65-8A35-4ED8-BD57-1A7BE06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C7AB89-7E33-492C-ABCD-ED4B3428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8D6884-82E2-4159-AE0F-A783AAFA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32E08B-428E-406E-9FC8-75967FF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A78D0F-EFB8-4705-9DD9-307F8460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76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54431-124F-4A55-96F2-C199D1F4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26B42-5CFF-44BD-869B-42494B6AD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573EE5-7E2F-456E-9A31-0A0109C8A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5CFD05-D42D-43D3-A21F-ECED10C4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80A52A-6CA0-4861-A834-5F8DBAFC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D7D3BC-35FF-4A66-8AC0-03BA9498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0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7C0AE-A5A7-425D-957B-4D8A324E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16C01E-C888-418E-877C-4B2400B8C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6A26228-1DDB-489D-8D30-CF59F4CFF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085930-3BF8-4C65-B009-F58B305B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B9351E-7B33-4510-A59D-0A64CCD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7C5C13-CB06-4031-A120-9AEA4334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47E442-1954-4B5C-AC75-34B603DE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0A9998-C061-4D7A-BA43-023317B8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83510E-9F47-4E01-AD9D-17A557FDE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CCC-8DE7-4312-AAA1-5E118A96971C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4DC329-6003-4967-BC36-23D3E1816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BB1AAA-9376-4CF3-A081-E81E5EEED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8CC9-F342-4CA8-8369-E485DE5C7C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8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DD6F6-968B-4FFC-B5B1-F869EF1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ČINNOST LEDOVCŮ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C87D7E-5F9D-417B-ADC6-F63037AF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PEVNINSKÝ					HORSKÝ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BC5EF7-7AEC-460E-AF83-6C3E94FE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46" y="4190011"/>
            <a:ext cx="6461750" cy="2584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51CE84-BB39-4A46-807F-F3BE99406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2" y="2434974"/>
            <a:ext cx="7476221" cy="221921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045861E-B0AC-404F-8413-746303C2F66B}"/>
              </a:ext>
            </a:extLst>
          </p:cNvPr>
          <p:cNvSpPr/>
          <p:nvPr/>
        </p:nvSpPr>
        <p:spPr>
          <a:xfrm>
            <a:off x="382406" y="4789130"/>
            <a:ext cx="2748624" cy="35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POVRCH ZEMĚ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ACC8B89-4310-4DE5-BA29-E373A43FD316}"/>
              </a:ext>
            </a:extLst>
          </p:cNvPr>
          <p:cNvSpPr/>
          <p:nvPr/>
        </p:nvSpPr>
        <p:spPr>
          <a:xfrm>
            <a:off x="554804" y="6393407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4,5 KM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D151C3B-FB38-4535-AB8A-237DA3C42C14}"/>
              </a:ext>
            </a:extLst>
          </p:cNvPr>
          <p:cNvSpPr/>
          <p:nvPr/>
        </p:nvSpPr>
        <p:spPr>
          <a:xfrm>
            <a:off x="554804" y="5286780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KRY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62B7FB5-CB88-4884-9214-6F689F7CE600}"/>
              </a:ext>
            </a:extLst>
          </p:cNvPr>
          <p:cNvSpPr/>
          <p:nvPr/>
        </p:nvSpPr>
        <p:spPr>
          <a:xfrm>
            <a:off x="9510444" y="659176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BLUDNÝ BALVAN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53E17E5-E811-45D7-88CA-D8C93943A275}"/>
              </a:ext>
            </a:extLst>
          </p:cNvPr>
          <p:cNvSpPr/>
          <p:nvPr/>
        </p:nvSpPr>
        <p:spPr>
          <a:xfrm>
            <a:off x="9549829" y="3567215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FJORD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FD0817A-3BAE-400A-AB4C-0D6A9DFB3B52}"/>
              </a:ext>
            </a:extLst>
          </p:cNvPr>
          <p:cNvSpPr/>
          <p:nvPr/>
        </p:nvSpPr>
        <p:spPr>
          <a:xfrm>
            <a:off x="9510445" y="2905851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PLESO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40B3FD8-4D58-4B06-B911-D2DE264C7676}"/>
              </a:ext>
            </a:extLst>
          </p:cNvPr>
          <p:cNvSpPr/>
          <p:nvPr/>
        </p:nvSpPr>
        <p:spPr>
          <a:xfrm>
            <a:off x="9530993" y="2279275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MORÉNY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952226C-141D-4EC6-A6C7-DBB9687C0062}"/>
              </a:ext>
            </a:extLst>
          </p:cNvPr>
          <p:cNvSpPr/>
          <p:nvPr/>
        </p:nvSpPr>
        <p:spPr>
          <a:xfrm>
            <a:off x="9573802" y="1690688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ÚDOLÍ DO U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F877E1D-3C6A-4D3A-AC58-CA7A195BBD15}"/>
              </a:ext>
            </a:extLst>
          </p:cNvPr>
          <p:cNvSpPr/>
          <p:nvPr/>
        </p:nvSpPr>
        <p:spPr>
          <a:xfrm>
            <a:off x="9530993" y="1193741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EE044C0-E666-4A70-A620-55D55BC2BD63}"/>
              </a:ext>
            </a:extLst>
          </p:cNvPr>
          <p:cNvSpPr/>
          <p:nvPr/>
        </p:nvSpPr>
        <p:spPr>
          <a:xfrm>
            <a:off x="3468498" y="5398479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10%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29DFDF2-FAAA-4078-BF42-210799DFC426}"/>
              </a:ext>
            </a:extLst>
          </p:cNvPr>
          <p:cNvSpPr/>
          <p:nvPr/>
        </p:nvSpPr>
        <p:spPr>
          <a:xfrm>
            <a:off x="534256" y="5825767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GRÓNSKO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111638F-2CFB-442D-8401-3999188CFF52}"/>
              </a:ext>
            </a:extLst>
          </p:cNvPr>
          <p:cNvSpPr/>
          <p:nvPr/>
        </p:nvSpPr>
        <p:spPr>
          <a:xfrm>
            <a:off x="3413712" y="4797368"/>
            <a:ext cx="2126751" cy="31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TELENÍ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F37F30F-50CC-4B88-9963-403487B74A5A}"/>
              </a:ext>
            </a:extLst>
          </p:cNvPr>
          <p:cNvSpPr/>
          <p:nvPr/>
        </p:nvSpPr>
        <p:spPr>
          <a:xfrm>
            <a:off x="3468498" y="6021263"/>
            <a:ext cx="2233659" cy="68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322 KM DÉLKA , </a:t>
            </a:r>
          </a:p>
          <a:p>
            <a:pPr algn="ctr"/>
            <a:r>
              <a:rPr lang="cs-CZ" dirty="0"/>
              <a:t>97 KM ŠÍŘKA</a:t>
            </a:r>
          </a:p>
        </p:txBody>
      </p:sp>
    </p:spTree>
    <p:extLst>
      <p:ext uri="{BB962C8B-B14F-4D97-AF65-F5344CB8AC3E}">
        <p14:creationId xmlns:p14="http://schemas.microsoft.com/office/powerpoint/2010/main" val="32682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70" y="914400"/>
            <a:ext cx="8715659" cy="575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0" y="191265"/>
            <a:ext cx="7620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Solná pláň – </a:t>
            </a:r>
            <a:r>
              <a:rPr lang="cs-CZ" sz="3200" b="1" dirty="0" err="1"/>
              <a:t>Sallar</a:t>
            </a:r>
            <a:r>
              <a:rPr lang="cs-CZ" sz="3200" b="1" dirty="0"/>
              <a:t> de </a:t>
            </a:r>
            <a:r>
              <a:rPr lang="cs-CZ" sz="3200" b="1" dirty="0" err="1"/>
              <a:t>Uyuni</a:t>
            </a:r>
            <a:r>
              <a:rPr lang="cs-CZ" sz="3200" b="1" dirty="0"/>
              <a:t> - Bolívie</a:t>
            </a:r>
          </a:p>
        </p:txBody>
      </p:sp>
    </p:spTree>
    <p:extLst>
      <p:ext uri="{BB962C8B-B14F-4D97-AF65-F5344CB8AC3E}">
        <p14:creationId xmlns:p14="http://schemas.microsoft.com/office/powerpoint/2010/main" val="347096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37" y="783868"/>
            <a:ext cx="9463602" cy="64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0" y="260648"/>
            <a:ext cx="7620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Pouštní růže je forma sádrovce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6169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25C5A-2AE4-4821-9730-A33F3A44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SPRAŠOVÉ NÁNOSY = SPRAŠ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30AFE6-8960-4B05-B7DD-5A336B52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r>
              <a:rPr lang="cs-CZ" sz="3600" dirty="0">
                <a:solidFill>
                  <a:srgbClr val="4E3B30"/>
                </a:solidFill>
                <a:latin typeface="Franklin Gothic Book"/>
              </a:rPr>
              <a:t>mechanická úlomkovitá usazenina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endParaRPr lang="cs-CZ" sz="3600" dirty="0">
              <a:solidFill>
                <a:srgbClr val="4E3B30"/>
              </a:solidFill>
              <a:latin typeface="Franklin Gothic Book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r>
              <a:rPr lang="cs-CZ" sz="3600" dirty="0">
                <a:solidFill>
                  <a:srgbClr val="4E3B30"/>
                </a:solidFill>
                <a:latin typeface="Franklin Gothic Book"/>
              </a:rPr>
              <a:t>vzniká ukládáním prachu a jílovitých částí na rozsáhlých plochách, poté, co vítr ztratí sílu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endParaRPr lang="cs-CZ" sz="3600" dirty="0">
              <a:solidFill>
                <a:srgbClr val="4E3B30"/>
              </a:solidFill>
              <a:latin typeface="Franklin Gothic Book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§"/>
            </a:pPr>
            <a:r>
              <a:rPr lang="cs-CZ" sz="3600" dirty="0">
                <a:solidFill>
                  <a:srgbClr val="4E3B30"/>
                </a:solidFill>
                <a:latin typeface="Franklin Gothic Book"/>
              </a:rPr>
              <a:t>nacházejí se nejčastěji ve stepích, až tisíce kilometrů od svého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5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4961F-07CB-45C9-B12E-7E1990CE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SPRAŠE</a:t>
            </a:r>
            <a:r>
              <a:rPr lang="cs-CZ" dirty="0"/>
              <a:t> - JIŽNÍ MORAVA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A648870-447D-4715-B6FB-F0B15AC0B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5488" y="1690688"/>
            <a:ext cx="6140200" cy="46144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C32434-5EBD-4DD2-B6C6-1F4E75BE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3" y="2035487"/>
            <a:ext cx="5213011" cy="39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7A342-72DD-4B73-8C0F-60F99A75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EKOLOGICKÉ DŮSLEDKY ROZŠIŘOVÁNÍ POUŠTÍ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022FD0-68AD-4CE9-8AA5-9A8E5FC9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KLIMA – VLHKÉ – ZMĚNŠENÍ POUŠTÍ</a:t>
            </a:r>
          </a:p>
          <a:p>
            <a:r>
              <a:rPr lang="cs-CZ" dirty="0"/>
              <a:t>KLIMA- SUCHÉ – ZVĚTŠENÍ POUŠTÍ</a:t>
            </a:r>
          </a:p>
          <a:p>
            <a:endParaRPr lang="cs-CZ" dirty="0"/>
          </a:p>
          <a:p>
            <a:r>
              <a:rPr lang="cs-CZ" dirty="0"/>
              <a:t>ZA ROK O 120 000 KM2</a:t>
            </a:r>
          </a:p>
          <a:p>
            <a:endParaRPr lang="cs-CZ" dirty="0"/>
          </a:p>
          <a:p>
            <a:r>
              <a:rPr lang="cs-CZ" dirty="0"/>
              <a:t>DESERTIFIKACE= ROZŠIŘOVÁNÍ POUŠTÍ</a:t>
            </a:r>
          </a:p>
          <a:p>
            <a:endParaRPr lang="cs-CZ" dirty="0"/>
          </a:p>
          <a:p>
            <a:r>
              <a:rPr lang="cs-CZ" dirty="0"/>
              <a:t>NÁRŮST POPULACE V EXTRÉMĚ SUCHÝCH OBLASTECH</a:t>
            </a:r>
          </a:p>
          <a:p>
            <a:r>
              <a:rPr lang="cs-CZ" dirty="0"/>
              <a:t>ŠPATNÉ ODĚLÁVÁNÍ PŮDY- ŠPATNÉ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4227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4FDE4-9367-46B9-95E7-48B956D4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VĚTRU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A34CB3-F739-49D1-A3A7-B21B655A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V HLAVNĚ V POUŠTÍCH, ALE I U NÁS</a:t>
            </a:r>
          </a:p>
          <a:p>
            <a:r>
              <a:rPr lang="cs-CZ" sz="2400" b="1" dirty="0"/>
              <a:t>1. RUŠIVÁ </a:t>
            </a:r>
          </a:p>
          <a:p>
            <a:pPr lvl="1"/>
            <a:r>
              <a:rPr lang="cs-CZ" sz="2000" dirty="0"/>
              <a:t>ODNOS JEMNÝCH ÚLOMKŮ HORNIN</a:t>
            </a:r>
          </a:p>
          <a:p>
            <a:pPr lvl="1"/>
            <a:r>
              <a:rPr lang="cs-CZ" sz="2000" dirty="0"/>
              <a:t>OBRUŠOVÁNÍ SKAL</a:t>
            </a:r>
          </a:p>
          <a:p>
            <a:pPr lvl="1"/>
            <a:r>
              <a:rPr lang="cs-CZ" sz="2000" dirty="0"/>
              <a:t>RYCHLOST VĚTRU</a:t>
            </a:r>
          </a:p>
          <a:p>
            <a:pPr lvl="1"/>
            <a:r>
              <a:rPr lang="cs-CZ" sz="2000" b="1" dirty="0"/>
              <a:t>VZNIKAJÍ: SKALNÍ HŘIBY, OKNA, BRÁNY, HRANCE</a:t>
            </a:r>
          </a:p>
          <a:p>
            <a:pPr lvl="1"/>
            <a:endParaRPr lang="cs-CZ" sz="2000" b="1" dirty="0"/>
          </a:p>
          <a:p>
            <a:pPr marL="0" lvl="1"/>
            <a:r>
              <a:rPr lang="cs-CZ" sz="2000" b="1" dirty="0"/>
              <a:t>2. TVOŘIVÁ</a:t>
            </a:r>
          </a:p>
          <a:p>
            <a:pPr marL="457200" lvl="2"/>
            <a:r>
              <a:rPr lang="cs-CZ" sz="1800" dirty="0"/>
              <a:t>USAZOVÁNÍ JEMNÝCH ČÁSTIC</a:t>
            </a:r>
          </a:p>
          <a:p>
            <a:pPr marL="457200" lvl="2"/>
            <a:r>
              <a:rPr lang="cs-CZ" sz="1800" dirty="0"/>
              <a:t>ZPOMALENÍ VĚTRU</a:t>
            </a:r>
          </a:p>
          <a:p>
            <a:pPr marL="457200" lvl="2"/>
            <a:r>
              <a:rPr lang="cs-CZ" sz="1800" b="1" dirty="0"/>
              <a:t>VZNIKAJÍ PŘESYPY=DUNY, SPRAŠE, VÝKVĚTY SOLÍ- POUŠTNÍ RŮŽE</a:t>
            </a:r>
          </a:p>
          <a:p>
            <a:pPr marL="228600" lvl="2" indent="0">
              <a:buNone/>
            </a:pPr>
            <a:endParaRPr lang="cs-CZ" sz="1800" b="1" dirty="0"/>
          </a:p>
          <a:p>
            <a:pPr marL="0" lvl="2"/>
            <a:r>
              <a:rPr lang="cs-CZ" sz="1800" dirty="0">
                <a:solidFill>
                  <a:srgbClr val="00B050"/>
                </a:solidFill>
              </a:rPr>
              <a:t>DESERTIFIKACE</a:t>
            </a:r>
            <a:r>
              <a:rPr lang="cs-CZ" sz="1800" dirty="0"/>
              <a:t> = ROZŠIŘOVÁNÍ POUŠTÍ, SUCHÉ KLIMA</a:t>
            </a:r>
          </a:p>
          <a:p>
            <a:pPr marL="457200" lvl="2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5508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83121-C9F9-48E9-A379-D3E888E4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 - ČINNOST TEKOUCÍ 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299E0-4AFC-4210-B7AC-F312BEF5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 MIN</a:t>
            </a:r>
          </a:p>
          <a:p>
            <a:r>
              <a:rPr lang="cs-CZ" dirty="0"/>
              <a:t>10 OTÁZEK POVINNÉ </a:t>
            </a:r>
          </a:p>
          <a:p>
            <a:r>
              <a:rPr lang="cs-CZ" dirty="0"/>
              <a:t>4 NEPOVINNÉ</a:t>
            </a:r>
          </a:p>
          <a:p>
            <a:r>
              <a:rPr lang="cs-CZ" dirty="0"/>
              <a:t>VYPLNIT, ODESLAT</a:t>
            </a:r>
          </a:p>
          <a:p>
            <a:endParaRPr lang="cs-CZ" dirty="0"/>
          </a:p>
          <a:p>
            <a:r>
              <a:rPr lang="cs-CZ" dirty="0" err="1"/>
              <a:t>Dú</a:t>
            </a:r>
            <a:r>
              <a:rPr lang="cs-CZ" dirty="0"/>
              <a:t> NENÍ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65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4C573-62C1-4768-ABBB-F60AD0239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Činnost větru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D4A072-9969-4790-A1C8-6288A4D4E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NEJVÍCE SE PROJEVUJI V POUŠTÍCH</a:t>
            </a:r>
          </a:p>
        </p:txBody>
      </p:sp>
    </p:spTree>
    <p:extLst>
      <p:ext uri="{BB962C8B-B14F-4D97-AF65-F5344CB8AC3E}">
        <p14:creationId xmlns:p14="http://schemas.microsoft.com/office/powerpoint/2010/main" val="392109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6977"/>
            <a:ext cx="7609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19536" y="362124"/>
            <a:ext cx="756084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Největší</a:t>
            </a:r>
            <a:r>
              <a:rPr lang="cs-CZ" sz="3200" b="1" dirty="0"/>
              <a:t> </a:t>
            </a:r>
            <a:r>
              <a:rPr lang="cs-CZ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pouště</a:t>
            </a:r>
            <a:r>
              <a:rPr lang="cs-CZ" sz="3200" b="1" dirty="0"/>
              <a:t> </a:t>
            </a:r>
            <a:r>
              <a:rPr lang="cs-CZ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světa</a:t>
            </a:r>
            <a:r>
              <a:rPr lang="cs-CZ" sz="3200" b="1" dirty="0"/>
              <a:t> – </a:t>
            </a:r>
            <a:r>
              <a:rPr lang="cs-CZ" sz="3200" i="1" dirty="0"/>
              <a:t>pojmenujte je:</a:t>
            </a:r>
          </a:p>
        </p:txBody>
      </p:sp>
      <p:sp>
        <p:nvSpPr>
          <p:cNvPr id="7" name="Obdélník 6"/>
          <p:cNvSpPr/>
          <p:nvPr/>
        </p:nvSpPr>
        <p:spPr>
          <a:xfrm>
            <a:off x="8744393" y="3044477"/>
            <a:ext cx="18826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dirty="0"/>
              <a:t>Sahara</a:t>
            </a:r>
          </a:p>
        </p:txBody>
      </p:sp>
      <p:sp>
        <p:nvSpPr>
          <p:cNvPr id="8" name="Obdélník 7"/>
          <p:cNvSpPr/>
          <p:nvPr/>
        </p:nvSpPr>
        <p:spPr>
          <a:xfrm>
            <a:off x="8759257" y="2420888"/>
            <a:ext cx="186774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Dahná</a:t>
            </a:r>
            <a:r>
              <a:rPr lang="cs-CZ" dirty="0"/>
              <a:t>, </a:t>
            </a:r>
            <a:r>
              <a:rPr lang="cs-CZ" dirty="0" err="1"/>
              <a:t>Nafúd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744394" y="4808534"/>
            <a:ext cx="18826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Velká Viktoriina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734124" y="6066005"/>
            <a:ext cx="193387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dirty="0"/>
              <a:t>Patagonská tabule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717913" y="1157970"/>
            <a:ext cx="18872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Mohavská, Sonorská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748988" y="1867638"/>
            <a:ext cx="19190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Gobi, Taklamakan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722586" y="3597977"/>
            <a:ext cx="18826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dirty="0" err="1"/>
              <a:t>Namib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8734124" y="5476582"/>
            <a:ext cx="1882612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dirty="0" err="1"/>
              <a:t>Atacama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8734125" y="4133889"/>
            <a:ext cx="190473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dirty="0"/>
              <a:t>Kalahari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5603279" y="3329072"/>
            <a:ext cx="3202160" cy="268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3" idx="1"/>
          </p:cNvCxnSpPr>
          <p:nvPr/>
        </p:nvCxnSpPr>
        <p:spPr>
          <a:xfrm flipH="1">
            <a:off x="5603278" y="3782644"/>
            <a:ext cx="3119308" cy="635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5" idx="1"/>
          </p:cNvCxnSpPr>
          <p:nvPr/>
        </p:nvCxnSpPr>
        <p:spPr>
          <a:xfrm flipH="1">
            <a:off x="5821996" y="4318556"/>
            <a:ext cx="2912128" cy="199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8184233" y="4653137"/>
            <a:ext cx="621207" cy="3526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3863752" y="4518412"/>
            <a:ext cx="4924598" cy="1142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3935761" y="5177866"/>
            <a:ext cx="4852589" cy="1057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6362054" y="2776521"/>
            <a:ext cx="2457210" cy="535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7392144" y="2069642"/>
            <a:ext cx="1381374" cy="8553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2855640" y="1531099"/>
            <a:ext cx="5932710" cy="1698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10D04-0604-4F07-90B4-B6F1263B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Činnost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větru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BAE2F1-DAD7-4DA7-AF3D-D755D282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rušivá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69AA23-78B3-4C94-ACC0-2A57727A6E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Unáší zrnka hornin</a:t>
            </a:r>
          </a:p>
          <a:p>
            <a:r>
              <a:rPr lang="cs-CZ" dirty="0"/>
              <a:t>Rychlost větru</a:t>
            </a:r>
          </a:p>
          <a:p>
            <a:r>
              <a:rPr lang="cs-CZ" dirty="0"/>
              <a:t>Naráží do skal, obrušuje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CAB4312-7290-4C0E-8C92-53DDE4966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tvořivá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F0F5D3-8CC1-48BA-B915-BAB9CF748D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Nánosy</a:t>
            </a:r>
          </a:p>
          <a:p>
            <a:r>
              <a:rPr lang="cs-CZ" dirty="0"/>
              <a:t>Zpomalení větru</a:t>
            </a:r>
          </a:p>
          <a:p>
            <a:r>
              <a:rPr lang="cs-CZ" dirty="0"/>
              <a:t>USAZENÍ jemných částeček</a:t>
            </a:r>
          </a:p>
        </p:txBody>
      </p:sp>
    </p:spTree>
    <p:extLst>
      <p:ext uri="{BB962C8B-B14F-4D97-AF65-F5344CB8AC3E}">
        <p14:creationId xmlns:p14="http://schemas.microsoft.com/office/powerpoint/2010/main" val="16305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749AF-D282-4C06-8EE6-7B9A5BBE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RUŠIVÁ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ČINNOST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VĚTRU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931213-B67F-41BA-9E6C-E92060DC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SKALNÍ HŘIBY</a:t>
            </a:r>
          </a:p>
          <a:p>
            <a:endParaRPr lang="cs-CZ" dirty="0"/>
          </a:p>
          <a:p>
            <a:r>
              <a:rPr lang="cs-CZ" dirty="0"/>
              <a:t>SKALNÍ OKNA</a:t>
            </a:r>
          </a:p>
          <a:p>
            <a:endParaRPr lang="cs-CZ" dirty="0"/>
          </a:p>
          <a:p>
            <a:r>
              <a:rPr lang="cs-CZ" dirty="0"/>
              <a:t>HRANCE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A9AE18-8901-4278-94C1-AAA5D3DD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06" y="1206731"/>
            <a:ext cx="5462106" cy="3624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A2412C-A361-4E0F-B82E-1DB09910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41" y="3396907"/>
            <a:ext cx="4177195" cy="313922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F229411-4BBD-496D-BF9D-C2C8A2267A8E}"/>
              </a:ext>
            </a:extLst>
          </p:cNvPr>
          <p:cNvSpPr/>
          <p:nvPr/>
        </p:nvSpPr>
        <p:spPr>
          <a:xfrm>
            <a:off x="9010435" y="5065159"/>
            <a:ext cx="2825393" cy="66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TISKÉ STĚNY – ÚSTÍ NAD LABEM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9803C0A-DCC2-482B-93FF-D2FEF3DB4843}"/>
              </a:ext>
            </a:extLst>
          </p:cNvPr>
          <p:cNvSpPr/>
          <p:nvPr/>
        </p:nvSpPr>
        <p:spPr>
          <a:xfrm>
            <a:off x="2003460" y="6143946"/>
            <a:ext cx="1664414" cy="54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BÍLÁ POUŠŤ - EGYPT</a:t>
            </a:r>
          </a:p>
        </p:txBody>
      </p:sp>
    </p:spTree>
    <p:extLst>
      <p:ext uri="{BB962C8B-B14F-4D97-AF65-F5344CB8AC3E}">
        <p14:creationId xmlns:p14="http://schemas.microsoft.com/office/powerpoint/2010/main" val="2824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B3CC1-EC4A-48B6-93B7-F77DB861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SKALNÍ OKNA, BRÁNY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2121F00-29EF-4EE9-880B-E251DE984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300" y="1105748"/>
            <a:ext cx="4762500" cy="35718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2F8427D-B423-4CC5-A4F6-28C620BDFC11}"/>
              </a:ext>
            </a:extLst>
          </p:cNvPr>
          <p:cNvSpPr/>
          <p:nvPr/>
        </p:nvSpPr>
        <p:spPr>
          <a:xfrm>
            <a:off x="8219112" y="4091996"/>
            <a:ext cx="3164441" cy="585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RALSKO – SEVERNÍ ČECHY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3836AE-DF4B-4BE8-9233-22E9D09ADBDD}"/>
              </a:ext>
            </a:extLst>
          </p:cNvPr>
          <p:cNvSpPr/>
          <p:nvPr/>
        </p:nvSpPr>
        <p:spPr>
          <a:xfrm>
            <a:off x="8219112" y="6027505"/>
            <a:ext cx="2106202" cy="410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UTAH - USA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98B5D61-B77C-409D-9944-17F26554C986}"/>
              </a:ext>
            </a:extLst>
          </p:cNvPr>
          <p:cNvSpPr/>
          <p:nvPr/>
        </p:nvSpPr>
        <p:spPr>
          <a:xfrm>
            <a:off x="1023991" y="6027505"/>
            <a:ext cx="2106202" cy="6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PRAVČICKÁ BRÁNA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925CE37-D96A-4E71-A0E2-6D506064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53" y="1374731"/>
            <a:ext cx="6667500" cy="44481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15D638-BE47-4EFA-9E8F-EE750011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781" y="4476750"/>
            <a:ext cx="3581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E4F94-C48B-4F7E-B33E-059B1CE3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HRANCE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FA11C4-43ED-4B62-A01E-25BCC646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VALOUNY S ROVNÝMI PLOCHAMI A OSTRÝMI HRANAMI</a:t>
            </a:r>
          </a:p>
          <a:p>
            <a:r>
              <a:rPr lang="cs-CZ" dirty="0"/>
              <a:t>HLAVNĚ POUŠTĚ</a:t>
            </a:r>
          </a:p>
          <a:p>
            <a:r>
              <a:rPr lang="cs-CZ" dirty="0"/>
              <a:t>U NÁS - TŘEBOŇ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43378C-E60E-4730-A638-B8B43D75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64" y="2557608"/>
            <a:ext cx="5096892" cy="41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A6C01-20F3-4393-82BE-FF7D24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TVOŘIVÁ ČINNOST VĚTRU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396A1-A871-488B-98E1-9E1B5296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PÍSEČNÉ PŘESYPY = DUNY</a:t>
            </a:r>
          </a:p>
          <a:p>
            <a:pPr lvl="1"/>
            <a:r>
              <a:rPr lang="cs-CZ" dirty="0"/>
              <a:t>HŘBETY, PŮLMĚSÍCE</a:t>
            </a:r>
          </a:p>
          <a:p>
            <a:pPr lvl="1"/>
            <a:r>
              <a:rPr lang="cs-CZ" dirty="0"/>
              <a:t>300 M VÝŠKA</a:t>
            </a:r>
          </a:p>
          <a:p>
            <a:pPr lvl="1"/>
            <a:r>
              <a:rPr lang="cs-CZ" dirty="0"/>
              <a:t>20 KM DÉLKA</a:t>
            </a:r>
          </a:p>
          <a:p>
            <a:pPr lvl="1"/>
            <a:endParaRPr lang="cs-CZ" dirty="0"/>
          </a:p>
          <a:p>
            <a:pPr marL="0" lvl="1"/>
            <a:r>
              <a:rPr lang="cs-CZ" dirty="0"/>
              <a:t>SPRAŠOVÉ NÁNOSY</a:t>
            </a:r>
          </a:p>
          <a:p>
            <a:pPr marL="0" lvl="1"/>
            <a:endParaRPr lang="cs-CZ" dirty="0"/>
          </a:p>
          <a:p>
            <a:pPr marL="0" lvl="1"/>
            <a:r>
              <a:rPr lang="cs-CZ" dirty="0"/>
              <a:t>VÝKVĚTY SOLÍ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D08367-1BA1-40A8-A2D7-BA80F9E5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50"/>
          <a:stretch/>
        </p:blipFill>
        <p:spPr>
          <a:xfrm>
            <a:off x="5483940" y="1288281"/>
            <a:ext cx="6564222" cy="23220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5B1EC3-21F7-4361-A8A9-0505D194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641" y="3677841"/>
            <a:ext cx="4778928" cy="31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C2EA6-ED54-4A94-908A-66AB8E9B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VÝKVĚTY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AD349-9A33-4F75-A8A7-04897F31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vznikají vypařováním podzemní vody vzlínající k povrchu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častá je sůl kamenná, sádrovec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2FA5F8-A911-43D3-8B93-8CA05DDE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673" y="2524008"/>
            <a:ext cx="5684110" cy="37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333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Wingdings</vt:lpstr>
      <vt:lpstr>Motiv Office</vt:lpstr>
      <vt:lpstr>OPAKOVÁNÍ ČINNOST LEDOVCŮ</vt:lpstr>
      <vt:lpstr>Činnost větru</vt:lpstr>
      <vt:lpstr>Prezentace aplikace PowerPoint</vt:lpstr>
      <vt:lpstr>Činnost větru</vt:lpstr>
      <vt:lpstr>RUŠIVÁ ČINNOST VĚTRU</vt:lpstr>
      <vt:lpstr>SKALNÍ OKNA, BRÁNY</vt:lpstr>
      <vt:lpstr>HRANCE</vt:lpstr>
      <vt:lpstr>TVOŘIVÁ ČINNOST VĚTRU</vt:lpstr>
      <vt:lpstr>VÝKVĚTY SOLÍ</vt:lpstr>
      <vt:lpstr>Prezentace aplikace PowerPoint</vt:lpstr>
      <vt:lpstr>Prezentace aplikace PowerPoint</vt:lpstr>
      <vt:lpstr>SPRAŠOVÉ NÁNOSY = SPRAŠ</vt:lpstr>
      <vt:lpstr>SPRAŠE - JIŽNÍ MORAVA</vt:lpstr>
      <vt:lpstr>EKOLOGICKÉ DŮSLEDKY ROZŠIŘOVÁNÍ POUŠTÍ</vt:lpstr>
      <vt:lpstr>ČINNOST VĚTRU   (ZÁPIS)</vt:lpstr>
      <vt:lpstr>KVÍZ - ČINNOST TEKOUCÍ VODY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větru</dc:title>
  <dc:creator>Dagmar Hegrová</dc:creator>
  <cp:lastModifiedBy>Dagmar Hegrová</cp:lastModifiedBy>
  <cp:revision>9</cp:revision>
  <dcterms:created xsi:type="dcterms:W3CDTF">2021-03-30T18:45:51Z</dcterms:created>
  <dcterms:modified xsi:type="dcterms:W3CDTF">2021-03-31T07:27:03Z</dcterms:modified>
</cp:coreProperties>
</file>